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wdp" ContentType="image/vnd.ms-photo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4" r:id="rId1"/>
  </p:sldMasterIdLst>
  <p:sldIdLst>
    <p:sldId id="293" r:id="rId2"/>
    <p:sldId id="256" r:id="rId3"/>
    <p:sldId id="260" r:id="rId4"/>
    <p:sldId id="257" r:id="rId5"/>
    <p:sldId id="258" r:id="rId6"/>
    <p:sldId id="259" r:id="rId7"/>
    <p:sldId id="261" r:id="rId8"/>
    <p:sldId id="262" r:id="rId9"/>
    <p:sldId id="263" r:id="rId10"/>
    <p:sldId id="265" r:id="rId11"/>
    <p:sldId id="268" r:id="rId12"/>
    <p:sldId id="267" r:id="rId13"/>
    <p:sldId id="269" r:id="rId14"/>
    <p:sldId id="270" r:id="rId15"/>
    <p:sldId id="271" r:id="rId16"/>
    <p:sldId id="272" r:id="rId17"/>
    <p:sldId id="274" r:id="rId18"/>
    <p:sldId id="275" r:id="rId19"/>
    <p:sldId id="277" r:id="rId20"/>
    <p:sldId id="278" r:id="rId21"/>
    <p:sldId id="279" r:id="rId22"/>
    <p:sldId id="264" r:id="rId23"/>
    <p:sldId id="273" r:id="rId24"/>
    <p:sldId id="276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30"/>
  </p:normalViewPr>
  <p:slideViewPr>
    <p:cSldViewPr snapToGrid="0" snapToObjects="1">
      <p:cViewPr varScale="1">
        <p:scale>
          <a:sx n="76" d="100"/>
          <a:sy n="76" d="100"/>
        </p:scale>
        <p:origin x="216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3.png"/><Relationship Id="rId5" Type="http://schemas.microsoft.com/office/2007/relationships/hdphoto" Target="../media/hdphoto1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3.png"/><Relationship Id="rId5" Type="http://schemas.microsoft.com/office/2007/relationships/hdphoto" Target="../media/hdphoto1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2.png"/><Relationship Id="rId5" Type="http://schemas.microsoft.com/office/2007/relationships/hdphoto" Target="../media/hdphoto1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2.png"/><Relationship Id="rId5" Type="http://schemas.microsoft.com/office/2007/relationships/hdphoto" Target="../media/hdphoto1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s-ES_tradnl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3B3B0-0685-B94E-BADB-838789CF67DA}" type="datetimeFigureOut">
              <a:rPr lang="es-ES_tradnl" smtClean="0"/>
              <a:t>10/9/17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1"/>
            </a:lvl1pPr>
          </a:lstStyle>
          <a:p>
            <a:fld id="{E5F0002B-47F8-6440-A585-A2CB4A41A0CF}" type="slidenum">
              <a:rPr lang="es-ES_tradnl" smtClean="0"/>
              <a:t>‹Nr.›</a:t>
            </a:fld>
            <a:endParaRPr lang="es-ES_tradnl"/>
          </a:p>
        </p:txBody>
      </p:sp>
    </p:spTree>
    <p:extLst/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3B3B0-0685-B94E-BADB-838789CF67DA}" type="datetimeFigureOut">
              <a:rPr lang="es-ES_tradnl" smtClean="0"/>
              <a:t>10/9/17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002B-47F8-6440-A585-A2CB4A41A0CF}" type="slidenum">
              <a:rPr lang="es-ES_tradnl" smtClean="0"/>
              <a:t>‹Nr.›</a:t>
            </a:fld>
            <a:endParaRPr lang="es-ES_tradnl"/>
          </a:p>
        </p:txBody>
      </p:sp>
    </p:spTree>
    <p:extLst/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es-ES_tradnl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8BA3B3B0-0685-B94E-BADB-838789CF67DA}" type="datetimeFigureOut">
              <a:rPr lang="es-ES_tradnl" smtClean="0"/>
              <a:t>10/9/17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s-ES_tradnl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E5F0002B-47F8-6440-A585-A2CB4A41A0CF}" type="slidenum">
              <a:rPr lang="es-ES_tradnl" smtClean="0"/>
              <a:t>‹Nr.›</a:t>
            </a:fld>
            <a:endParaRPr lang="es-ES_tradnl"/>
          </a:p>
        </p:txBody>
      </p:sp>
    </p:spTree>
    <p:extLst/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3B3B0-0685-B94E-BADB-838789CF67DA}" type="datetimeFigureOut">
              <a:rPr lang="es-ES_tradnl" smtClean="0"/>
              <a:t>10/9/17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002B-47F8-6440-A585-A2CB4A41A0CF}" type="slidenum">
              <a:rPr lang="es-ES_tradnl" smtClean="0"/>
              <a:t>‹Nr.›</a:t>
            </a:fld>
            <a:endParaRPr lang="es-ES_tradnl"/>
          </a:p>
        </p:txBody>
      </p:sp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3B3B0-0685-B94E-BADB-838789CF67DA}" type="datetimeFigureOut">
              <a:rPr lang="es-ES_tradnl" smtClean="0"/>
              <a:t>10/9/17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002B-47F8-6440-A585-A2CB4A41A0CF}" type="slidenum">
              <a:rPr lang="es-ES_tradnl" smtClean="0"/>
              <a:t>‹Nr.›</a:t>
            </a:fld>
            <a:endParaRPr lang="es-ES_tradn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Haga clic para modificar el estilo de título del patrón</a:t>
            </a:r>
            <a:endParaRPr lang="en-US" dirty="0"/>
          </a:p>
        </p:txBody>
      </p:sp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3B3B0-0685-B94E-BADB-838789CF67DA}" type="datetimeFigureOut">
              <a:rPr lang="es-ES_tradnl" smtClean="0"/>
              <a:t>10/9/17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002B-47F8-6440-A585-A2CB4A41A0CF}" type="slidenum">
              <a:rPr lang="es-ES_tradnl" smtClean="0"/>
              <a:t>‹Nr.›</a:t>
            </a:fld>
            <a:endParaRPr lang="es-ES_tradnl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Haga clic para modificar el estilo de título del patrón</a:t>
            </a:r>
            <a:endParaRPr lang="en-US"/>
          </a:p>
        </p:txBody>
      </p:sp>
    </p:spTree>
    <p:extLst/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3B3B0-0685-B94E-BADB-838789CF67DA}" type="datetimeFigureOut">
              <a:rPr lang="es-ES_tradnl" smtClean="0"/>
              <a:t>10/9/17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002B-47F8-6440-A585-A2CB4A41A0CF}" type="slidenum">
              <a:rPr lang="es-ES_tradnl" smtClean="0"/>
              <a:t>‹Nr.›</a:t>
            </a:fld>
            <a:endParaRPr lang="es-ES_tradnl"/>
          </a:p>
        </p:txBody>
      </p:sp>
    </p:spTree>
    <p:extLst/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_tradnl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3B3B0-0685-B94E-BADB-838789CF67DA}" type="datetimeFigureOut">
              <a:rPr lang="es-ES_tradnl" smtClean="0"/>
              <a:t>10/9/17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002B-47F8-6440-A585-A2CB4A41A0CF}" type="slidenum">
              <a:rPr lang="es-ES_tradnl" smtClean="0"/>
              <a:t>‹Nr.›</a:t>
            </a:fld>
            <a:endParaRPr lang="es-ES_tradnl"/>
          </a:p>
        </p:txBody>
      </p:sp>
    </p:spTree>
    <p:extLst/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_tradnl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3B3B0-0685-B94E-BADB-838789CF67DA}" type="datetimeFigureOut">
              <a:rPr lang="es-ES_tradnl" smtClean="0"/>
              <a:t>10/9/17</a:t>
            </a:fld>
            <a:endParaRPr lang="es-ES_tradnl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002B-47F8-6440-A585-A2CB4A41A0CF}" type="slidenum">
              <a:rPr lang="es-ES_tradnl" smtClean="0"/>
              <a:t>‹Nr.›</a:t>
            </a:fld>
            <a:endParaRPr lang="es-ES_tradnl"/>
          </a:p>
        </p:txBody>
      </p:sp>
    </p:spTree>
    <p:extLst/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3B3B0-0685-B94E-BADB-838789CF67DA}" type="datetimeFigureOut">
              <a:rPr lang="es-ES_tradnl" smtClean="0"/>
              <a:t>10/9/17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002B-47F8-6440-A585-A2CB4A41A0CF}" type="slidenum">
              <a:rPr lang="es-ES_tradnl" smtClean="0"/>
              <a:t>‹Nr.›</a:t>
            </a:fld>
            <a:endParaRPr lang="es-ES_tradnl"/>
          </a:p>
        </p:txBody>
      </p:sp>
    </p:spTree>
    <p:extLst/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s-ES_tradnl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3B3B0-0685-B94E-BADB-838789CF67DA}" type="datetimeFigureOut">
              <a:rPr lang="es-ES_tradnl" smtClean="0"/>
              <a:t>10/9/17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002B-47F8-6440-A585-A2CB4A41A0CF}" type="slidenum">
              <a:rPr lang="es-ES_tradnl" smtClean="0"/>
              <a:t>‹Nr.›</a:t>
            </a:fld>
            <a:endParaRPr lang="es-ES_tradnl"/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4" Type="http://schemas.microsoft.com/office/2007/relationships/hdphoto" Target="../media/hdphoto1.wdp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los estilos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BA3B3B0-0685-B94E-BADB-838789CF67DA}" type="datetimeFigureOut">
              <a:rPr lang="es-ES_tradnl" smtClean="0"/>
              <a:t>10/9/17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n-lt"/>
              </a:defRPr>
            </a:lvl1pPr>
          </a:lstStyle>
          <a:p>
            <a:fld id="{E5F0002B-47F8-6440-A585-A2CB4A41A0CF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3114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9847" y="192245"/>
            <a:ext cx="10058400" cy="1609344"/>
          </a:xfrm>
        </p:spPr>
        <p:txBody>
          <a:bodyPr/>
          <a:lstStyle/>
          <a:p>
            <a:pPr algn="ctr"/>
            <a:r>
              <a:rPr lang="es-ES_tradnl" dirty="0">
                <a:solidFill>
                  <a:schemeClr val="bg1"/>
                </a:solidFill>
              </a:rPr>
              <a:t>R</a:t>
            </a:r>
            <a:r>
              <a:rPr lang="es-ES_tradnl" dirty="0" smtClean="0">
                <a:solidFill>
                  <a:schemeClr val="bg1"/>
                </a:solidFill>
              </a:rPr>
              <a:t>eferees </a:t>
            </a:r>
            <a:r>
              <a:rPr lang="es-ES_tradnl" dirty="0">
                <a:solidFill>
                  <a:schemeClr val="bg1"/>
                </a:solidFill>
              </a:rPr>
              <a:t>K</a:t>
            </a:r>
            <a:r>
              <a:rPr lang="es-ES_tradnl" dirty="0" smtClean="0">
                <a:solidFill>
                  <a:schemeClr val="bg1"/>
                </a:solidFill>
              </a:rPr>
              <a:t>umite </a:t>
            </a:r>
            <a:r>
              <a:rPr lang="es-ES_tradnl" dirty="0">
                <a:solidFill>
                  <a:schemeClr val="bg1"/>
                </a:solidFill>
              </a:rPr>
              <a:t>S</a:t>
            </a:r>
            <a:r>
              <a:rPr lang="es-ES_tradnl" dirty="0" smtClean="0">
                <a:solidFill>
                  <a:schemeClr val="bg1"/>
                </a:solidFill>
              </a:rPr>
              <a:t>igns</a:t>
            </a:r>
            <a:endParaRPr lang="es-ES_tradnl" dirty="0">
              <a:solidFill>
                <a:schemeClr val="bg1"/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115" y="1289304"/>
            <a:ext cx="4569866" cy="4051300"/>
          </a:xfrm>
        </p:spPr>
      </p:pic>
      <p:sp>
        <p:nvSpPr>
          <p:cNvPr id="5" name="CuadroTexto 4"/>
          <p:cNvSpPr txBox="1"/>
          <p:nvPr/>
        </p:nvSpPr>
        <p:spPr>
          <a:xfrm>
            <a:off x="3506030" y="5914443"/>
            <a:ext cx="5186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b="1" i="1" dirty="0" smtClean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rPr>
              <a:t>Comisión de Árbitraje FEPUKA</a:t>
            </a:r>
            <a:endParaRPr lang="es-ES_tradnl" sz="2400" b="1" i="1" dirty="0">
              <a:solidFill>
                <a:schemeClr val="bg1"/>
              </a:solidFill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922791" y="5048216"/>
            <a:ext cx="103525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200" b="1" dirty="0" smtClean="0">
                <a:solidFill>
                  <a:schemeClr val="bg1"/>
                </a:solidFill>
                <a:latin typeface="+mj-lt"/>
              </a:rPr>
              <a:t>Federación Puertorriqueña de Karate - FEPUKA</a:t>
            </a:r>
            <a:endParaRPr lang="es-ES_tradnl" sz="32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37031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0"/>
            <a:ext cx="69765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98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200" y="0"/>
            <a:ext cx="61950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22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7067" y="0"/>
            <a:ext cx="69426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41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200" y="0"/>
            <a:ext cx="56755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09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600" y="0"/>
            <a:ext cx="58828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91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270000"/>
            <a:ext cx="7010400" cy="431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18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0"/>
            <a:ext cx="61654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818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700" y="0"/>
            <a:ext cx="30116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48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000" y="0"/>
            <a:ext cx="58185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05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102" y="0"/>
            <a:ext cx="57619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47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08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460500"/>
            <a:ext cx="7010400" cy="393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32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460500"/>
            <a:ext cx="7010400" cy="393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20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102" y="0"/>
            <a:ext cx="60184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64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333500"/>
            <a:ext cx="70104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62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41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0"/>
            <a:ext cx="60764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62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300" y="0"/>
            <a:ext cx="40749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19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50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102" y="0"/>
            <a:ext cx="60184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223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300" y="0"/>
            <a:ext cx="61156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49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2" y="0"/>
            <a:ext cx="65495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31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102" y="0"/>
            <a:ext cx="57619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15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300" y="0"/>
            <a:ext cx="56083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08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13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302" y="0"/>
            <a:ext cx="6373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9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300" y="0"/>
            <a:ext cx="61156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12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302" y="0"/>
            <a:ext cx="58507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0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900" y="1397000"/>
            <a:ext cx="69342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0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102" y="0"/>
            <a:ext cx="27175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32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400" y="0"/>
            <a:ext cx="39890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54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231900"/>
            <a:ext cx="7010400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49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0"/>
            <a:ext cx="39433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564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2" y="0"/>
            <a:ext cx="39147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1255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2" y="0"/>
            <a:ext cx="30236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5128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po de madera">
  <a:themeElements>
    <a:clrScheme name="Tipo de madera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Tipo de mader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ipo de mader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C6AE0645-98FF-411B-B0E9-59ABD78A0CC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27</TotalTime>
  <Words>13</Words>
  <Application>Microsoft Macintosh PowerPoint</Application>
  <PresentationFormat>Panorámica</PresentationFormat>
  <Paragraphs>3</Paragraphs>
  <Slides>36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42" baseType="lpstr">
      <vt:lpstr>Calibri</vt:lpstr>
      <vt:lpstr>Georgia</vt:lpstr>
      <vt:lpstr>Rockwell Extra Bold</vt:lpstr>
      <vt:lpstr>Trebuchet MS</vt:lpstr>
      <vt:lpstr>Wingdings</vt:lpstr>
      <vt:lpstr>Tipo de madera</vt:lpstr>
      <vt:lpstr>Referees Kumite Signs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Miguel Nacarino</dc:creator>
  <cp:lastModifiedBy>Miguel Nacarino</cp:lastModifiedBy>
  <cp:revision>5</cp:revision>
  <dcterms:created xsi:type="dcterms:W3CDTF">2017-09-11T02:39:18Z</dcterms:created>
  <dcterms:modified xsi:type="dcterms:W3CDTF">2017-09-11T03:06:38Z</dcterms:modified>
</cp:coreProperties>
</file>